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7" r:id="rId3"/>
    <p:sldId id="272" r:id="rId4"/>
    <p:sldId id="258" r:id="rId5"/>
    <p:sldId id="273" r:id="rId6"/>
    <p:sldId id="278" r:id="rId7"/>
    <p:sldId id="274" r:id="rId8"/>
    <p:sldId id="275" r:id="rId9"/>
    <p:sldId id="276" r:id="rId10"/>
    <p:sldId id="277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4B7B"/>
    <a:srgbClr val="9900FF"/>
    <a:srgbClr val="9966FF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6" autoAdjust="0"/>
    <p:restoredTop sz="94693" autoAdjust="0"/>
  </p:normalViewPr>
  <p:slideViewPr>
    <p:cSldViewPr>
      <p:cViewPr varScale="1">
        <p:scale>
          <a:sx n="74" d="100"/>
          <a:sy n="74" d="100"/>
        </p:scale>
        <p:origin x="33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85D122D-DD75-4CAB-8F31-4E93726950C1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30807E-BA47-4682-8DB9-4FD2C4BC20CE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pic>
        <p:nvPicPr>
          <p:cNvPr id="7" name="Picture 2" descr="http://1.bp.blogspot.com/-kz7tqZRvWN0/UNS750ki0qI/AAAAAAAAD1Y/QwGWuN0Nf7E/s1600/1290975653_wchh_5015.jpg"/>
          <p:cNvPicPr>
            <a:picLocks noChangeAspect="1" noChangeArrowheads="1"/>
          </p:cNvPicPr>
          <p:nvPr userDrawn="1"/>
        </p:nvPicPr>
        <p:blipFill>
          <a:blip r:embed="rId2" cstate="print"/>
          <a:srcRect b="4763"/>
          <a:stretch>
            <a:fillRect/>
          </a:stretch>
        </p:blipFill>
        <p:spPr bwMode="auto">
          <a:xfrm>
            <a:off x="-169035" y="0"/>
            <a:ext cx="9313035" cy="685800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prst="convex"/>
          </a:sp3d>
        </p:spPr>
      </p:pic>
      <p:pic>
        <p:nvPicPr>
          <p:cNvPr id="8" name="Picture 6" descr="http://image2you.ru/allimages/_img_33058_21f0c_1355195661.png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900488" y="0"/>
            <a:ext cx="5243512" cy="66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 descr="Синий декор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-180975" y="2565400"/>
            <a:ext cx="6626225" cy="429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46055015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7338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35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3787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945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49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59478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457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C639FB7-540B-431F-AF2F-5E2C2C11BC9F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B72D39-CDFD-4230-9E8C-5FEBCBA6EC88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pic>
        <p:nvPicPr>
          <p:cNvPr id="5" name="Picture 2" descr="http://1.bp.blogspot.com/-kz7tqZRvWN0/UNS750ki0qI/AAAAAAAAD1Y/QwGWuN0Nf7E/s1600/1290975653_wchh_5015.jpg"/>
          <p:cNvPicPr>
            <a:picLocks noChangeAspect="1" noChangeArrowheads="1"/>
          </p:cNvPicPr>
          <p:nvPr userDrawn="1"/>
        </p:nvPicPr>
        <p:blipFill>
          <a:blip r:embed="rId2" cstate="print"/>
          <a:srcRect b="4763"/>
          <a:stretch>
            <a:fillRect/>
          </a:stretch>
        </p:blipFill>
        <p:spPr bwMode="auto">
          <a:xfrm>
            <a:off x="0" y="0"/>
            <a:ext cx="9313035" cy="685800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prst="convex"/>
          </a:sp3d>
        </p:spPr>
      </p:pic>
      <p:pic>
        <p:nvPicPr>
          <p:cNvPr id="6" name="Picture 6" descr="Золотая Зима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38100"/>
            <a:ext cx="3382963" cy="681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 descr="http://image2you.ru/allimages/_img_33058_21f0c_1355195661.png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3336925" cy="424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4013298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032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6823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4000">
              <a:schemeClr val="bg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CE0EDD6-A78D-4A19-89EB-0100DCBAE6D0}" type="datetimeFigureOut">
              <a:rPr lang="ru-RU" smtClean="0"/>
              <a:pPr>
                <a:defRPr/>
              </a:pPr>
              <a:t>24.03.2024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662C07E-A75F-45A9-839F-64343491CD8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272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ransition>
    <p:diamond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Заголовок 1"/>
          <p:cNvSpPr>
            <a:spLocks noGrp="1"/>
          </p:cNvSpPr>
          <p:nvPr>
            <p:ph type="ctrTitle"/>
          </p:nvPr>
        </p:nvSpPr>
        <p:spPr>
          <a:xfrm>
            <a:off x="716372" y="2708920"/>
            <a:ext cx="8352606" cy="1780382"/>
          </a:xfrm>
        </p:spPr>
        <p:txBody>
          <a:bodyPr>
            <a:no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интернет-магазина спортивной одежды. Исследование особенностей идентификация текущего пользователя</a:t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b="1" dirty="0" smtClean="0">
              <a:solidFill>
                <a:srgbClr val="604A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98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76056" y="4797152"/>
            <a:ext cx="3849687" cy="17526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80000"/>
              </a:lnSpc>
            </a:pPr>
            <a:endParaRPr lang="ru-RU" sz="1700" b="1" dirty="0" smtClean="0">
              <a:solidFill>
                <a:srgbClr val="604A7B"/>
              </a:solidFill>
              <a:latin typeface="Georgia" pitchFamily="18" charset="0"/>
            </a:endParaRPr>
          </a:p>
          <a:p>
            <a:pPr eaLnBrk="1" hangingPunct="1">
              <a:lnSpc>
                <a:spcPct val="80000"/>
              </a:lnSpc>
            </a:pPr>
            <a:endParaRPr lang="ru-RU" sz="1700" b="1" dirty="0" smtClean="0">
              <a:solidFill>
                <a:srgbClr val="604A7B"/>
              </a:solidFill>
              <a:latin typeface="Georgia" pitchFamily="18" charset="0"/>
            </a:endParaRPr>
          </a:p>
          <a:p>
            <a:pPr>
              <a:lnSpc>
                <a:spcPct val="80000"/>
              </a:lnSpc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специалист:</a:t>
            </a:r>
          </a:p>
          <a:p>
            <a:pPr>
              <a:lnSpc>
                <a:spcPct val="80000"/>
              </a:lnSpc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Java-developer</a:t>
            </a:r>
          </a:p>
          <a:p>
            <a:pPr>
              <a:lnSpc>
                <a:spcPct val="80000"/>
              </a:lnSpc>
            </a:pPr>
            <a:r>
              <a:rPr lang="ru-RU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Окишев Е.В.</a:t>
            </a:r>
          </a:p>
          <a:p>
            <a:pPr eaLnBrk="1" hangingPunct="1">
              <a:lnSpc>
                <a:spcPct val="80000"/>
              </a:lnSpc>
            </a:pPr>
            <a:r>
              <a:rPr lang="ru-RU" sz="1700" b="1" dirty="0" smtClean="0">
                <a:solidFill>
                  <a:srgbClr val="604A7B"/>
                </a:solidFill>
                <a:latin typeface="Georgia" pitchFamily="18" charset="0"/>
              </a:rPr>
              <a:t>  </a:t>
            </a:r>
            <a:endParaRPr lang="ru-RU" sz="1300" dirty="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4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0" dur="900"/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3" dur="900"/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6" dur="900"/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9" dur="900"/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7" grpId="1"/>
      <p:bldP spid="4098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764704"/>
            <a:ext cx="8552107" cy="4812691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/>
          </p:cNvSpPr>
          <p:nvPr>
            <p:ph type="title" idx="4294967295"/>
          </p:nvPr>
        </p:nvSpPr>
        <p:spPr>
          <a:xfrm>
            <a:off x="395537" y="274638"/>
            <a:ext cx="8748464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страницы «Доставка». Работа пользователя с формой</a:t>
            </a:r>
            <a:endParaRPr lang="ru-RU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56792"/>
            <a:ext cx="8868073" cy="4464496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2000"/>
                                        <p:tgtEl>
                                          <p:spTgt spid="14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23528" y="332656"/>
            <a:ext cx="27363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базы данных приложения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19509"/>
            <a:ext cx="5614671" cy="6858000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/>
          <p:cNvSpPr>
            <a:spLocks noGrp="1"/>
          </p:cNvSpPr>
          <p:nvPr>
            <p:ph type="title" idx="4294967295"/>
          </p:nvPr>
        </p:nvSpPr>
        <p:spPr>
          <a:xfrm>
            <a:off x="5940152" y="1916832"/>
            <a:ext cx="2520280" cy="1143000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rgbClr val="634B7B"/>
                </a:solidFill>
                <a:latin typeface="Times New Roman" pitchFamily="18" charset="0"/>
              </a:rPr>
              <a:t>Структура </a:t>
            </a:r>
            <a:r>
              <a:rPr lang="ru-RU" sz="3200" b="1" dirty="0" smtClean="0">
                <a:solidFill>
                  <a:srgbClr val="634B7B"/>
                </a:solidFill>
                <a:latin typeface="Times New Roman" pitchFamily="18" charset="0"/>
              </a:rPr>
              <a:t>проекта</a:t>
            </a:r>
            <a:endParaRPr lang="ru-RU" sz="3200" b="1" dirty="0" smtClean="0">
              <a:solidFill>
                <a:srgbClr val="634B7B"/>
              </a:solidFill>
              <a:latin typeface="Times New Roman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8" y="12539"/>
            <a:ext cx="5373108" cy="6858000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400" decel="100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400" decel="100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400" decel="100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400" decel="100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accel="1000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accel="1000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/>
          </p:cNvSpPr>
          <p:nvPr>
            <p:ph type="title" idx="4294967295"/>
          </p:nvPr>
        </p:nvSpPr>
        <p:spPr>
          <a:xfrm>
            <a:off x="3228975" y="485775"/>
            <a:ext cx="5915025" cy="1143000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solidFill>
                  <a:srgbClr val="634B7B"/>
                </a:solidFill>
                <a:latin typeface="Georgia" pitchFamily="18" charset="0"/>
              </a:rPr>
              <a:t/>
            </a:r>
            <a:br>
              <a:rPr lang="ru-RU" sz="3200" b="1" dirty="0" smtClean="0">
                <a:solidFill>
                  <a:srgbClr val="634B7B"/>
                </a:solidFill>
                <a:latin typeface="Georgia" pitchFamily="18" charset="0"/>
              </a:rPr>
            </a:br>
            <a:endParaRPr lang="ru-RU" sz="3200" b="1" dirty="0" smtClean="0">
              <a:solidFill>
                <a:srgbClr val="634B7B"/>
              </a:solidFill>
              <a:latin typeface="Georgia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754045" cy="5760640"/>
          </a:xfrm>
          <a:prstGeom prst="rect">
            <a:avLst/>
          </a:prstGeom>
        </p:spPr>
      </p:pic>
    </p:spTree>
  </p:cSld>
  <p:clrMapOvr>
    <a:masterClrMapping/>
  </p:clrMapOvr>
  <p:transition advClick="0" advTm="4000"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3000"/>
                                        <p:tgtEl>
                                          <p:spTgt spid="17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0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Подзаголовок 3"/>
          <p:cNvSpPr txBox="1">
            <a:spLocks/>
          </p:cNvSpPr>
          <p:nvPr/>
        </p:nvSpPr>
        <p:spPr bwMode="auto">
          <a:xfrm>
            <a:off x="6227763" y="2997200"/>
            <a:ext cx="108108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endParaRPr lang="ru-RU" sz="2800">
              <a:solidFill>
                <a:srgbClr val="604A7B"/>
              </a:solidFill>
              <a:latin typeface="Georgia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755576" y="388460"/>
            <a:ext cx="81369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«интернет-магазин»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" y="1027111"/>
            <a:ext cx="8848475" cy="4978403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4"/>
          <p:cNvSpPr>
            <a:spLocks noGrp="1"/>
          </p:cNvSpPr>
          <p:nvPr>
            <p:ph type="title" sz="quarter" idx="4294967295"/>
          </p:nvPr>
        </p:nvSpPr>
        <p:spPr>
          <a:xfrm>
            <a:off x="107504" y="274638"/>
            <a:ext cx="9036496" cy="85010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Регистрация пользователя. Взаимодействие пользователя с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формой</a:t>
            </a:r>
            <a:b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908720"/>
            <a:ext cx="6417744" cy="5605465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/>
          </p:cNvSpPr>
          <p:nvPr>
            <p:ph type="title" idx="4294967295"/>
          </p:nvPr>
        </p:nvSpPr>
        <p:spPr>
          <a:xfrm>
            <a:off x="467545" y="274638"/>
            <a:ext cx="8676456" cy="1143000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>
                <a:solidFill>
                  <a:srgbClr val="634B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функционала страницы «Каталог»</a:t>
            </a:r>
            <a:endParaRPr lang="ru-RU" sz="4800" b="1" dirty="0" smtClean="0">
              <a:solidFill>
                <a:srgbClr val="634B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060848"/>
            <a:ext cx="8184452" cy="3403932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60648"/>
            <a:ext cx="8500974" cy="5771304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620688"/>
            <a:ext cx="6806023" cy="573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5128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4"/>
          <p:cNvSpPr>
            <a:spLocks noGrp="1"/>
          </p:cNvSpPr>
          <p:nvPr>
            <p:ph type="title" sz="quarter" idx="4294967295"/>
          </p:nvPr>
        </p:nvSpPr>
        <p:spPr>
          <a:xfrm>
            <a:off x="179512" y="274638"/>
            <a:ext cx="8964488" cy="1143000"/>
          </a:xfrm>
        </p:spPr>
        <p:txBody>
          <a:bodyPr>
            <a:normAutofit fontScale="90000"/>
          </a:bodyPr>
          <a:lstStyle/>
          <a:p>
            <a:pPr>
              <a:tabLst>
                <a:tab pos="717550" algn="l"/>
              </a:tabLst>
            </a:pPr>
            <a:r>
              <a:rPr lang="ru-RU" sz="4000" dirty="0">
                <a:solidFill>
                  <a:srgbClr val="634B7B"/>
                </a:solidFill>
                <a:latin typeface="Georgia" pitchFamily="18" charset="0"/>
              </a:rPr>
              <a:t>Выпадающий список с доступными размерами данной модели костюма</a:t>
            </a:r>
            <a:endParaRPr lang="ru-RU" sz="4000" dirty="0" smtClean="0">
              <a:solidFill>
                <a:srgbClr val="634B7B"/>
              </a:solidFill>
              <a:latin typeface="Georgia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88" y="2132856"/>
            <a:ext cx="8388335" cy="3406980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 idx="4294967295"/>
          </p:nvPr>
        </p:nvSpPr>
        <p:spPr>
          <a:xfrm>
            <a:off x="683568" y="274638"/>
            <a:ext cx="8460432" cy="1143000"/>
          </a:xfrm>
        </p:spPr>
        <p:txBody>
          <a:bodyPr>
            <a:norm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Корзина пользователя приложения</a:t>
            </a:r>
            <a:endParaRPr lang="ru-RU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417638"/>
            <a:ext cx="5400600" cy="5099991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23528" y="620688"/>
            <a:ext cx="83529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страницы «Контакты», функционал обратной связи с пользователем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844824"/>
            <a:ext cx="6256440" cy="4541353"/>
          </a:xfrm>
          <a:prstGeom prst="rect">
            <a:avLst/>
          </a:prstGeom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411</TotalTime>
  <Words>63</Words>
  <Application>Microsoft Office PowerPoint</Application>
  <PresentationFormat>Экран (4:3)</PresentationFormat>
  <Paragraphs>18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Georgia</vt:lpstr>
      <vt:lpstr>Times New Roman</vt:lpstr>
      <vt:lpstr>Office Theme</vt:lpstr>
      <vt:lpstr>  Создание интернет-магазина спортивной одежды. Исследование особенностей идентификация текущего пользователя </vt:lpstr>
      <vt:lpstr>Презентация PowerPoint</vt:lpstr>
      <vt:lpstr>Регистрация пользователя. Взаимодействие пользователя с формой </vt:lpstr>
      <vt:lpstr>Описание функционала страницы «Каталог»</vt:lpstr>
      <vt:lpstr>Презентация PowerPoint</vt:lpstr>
      <vt:lpstr>Презентация PowerPoint</vt:lpstr>
      <vt:lpstr>Выпадающий список с доступными размерами данной модели костюма</vt:lpstr>
      <vt:lpstr>Корзина пользователя приложения</vt:lpstr>
      <vt:lpstr>Презентация PowerPoint</vt:lpstr>
      <vt:lpstr>Презентация PowerPoint</vt:lpstr>
      <vt:lpstr>Описание страницы «Доставка». Работа пользователя с формой</vt:lpstr>
      <vt:lpstr>Презентация PowerPoint</vt:lpstr>
      <vt:lpstr>Структура проекта</vt:lpstr>
      <vt:lpstr>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Наталья</dc:creator>
  <cp:lastModifiedBy>Админ</cp:lastModifiedBy>
  <cp:revision>13</cp:revision>
  <dcterms:created xsi:type="dcterms:W3CDTF">2014-08-07T14:37:46Z</dcterms:created>
  <dcterms:modified xsi:type="dcterms:W3CDTF">2024-03-24T20:58:19Z</dcterms:modified>
</cp:coreProperties>
</file>